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776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78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790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337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015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22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382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220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2700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18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79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C8E6-3220-439A-AB63-9B791BF49800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EF0A-C1C4-4836-95D7-55CC0EB9DF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144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35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FAF662E-6008-4B1A-A73D-FA366041E844}"/>
              </a:ext>
            </a:extLst>
          </p:cNvPr>
          <p:cNvSpPr txBox="1"/>
          <p:nvPr/>
        </p:nvSpPr>
        <p:spPr>
          <a:xfrm>
            <a:off x="332509" y="1810869"/>
            <a:ext cx="84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Ponencia:  </a:t>
            </a:r>
            <a:endParaRPr lang="es-MX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4360DD-75EF-4411-99DE-8C52DD7434D7}"/>
              </a:ext>
            </a:extLst>
          </p:cNvPr>
          <p:cNvSpPr txBox="1"/>
          <p:nvPr/>
        </p:nvSpPr>
        <p:spPr>
          <a:xfrm>
            <a:off x="332509" y="2868433"/>
            <a:ext cx="84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Autor(es): </a:t>
            </a:r>
            <a:endParaRPr lang="es-MX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BA4393-5595-489E-9D78-5F8BD2FA20C8}"/>
              </a:ext>
            </a:extLst>
          </p:cNvPr>
          <p:cNvSpPr txBox="1"/>
          <p:nvPr/>
        </p:nvSpPr>
        <p:spPr>
          <a:xfrm>
            <a:off x="332509" y="4609485"/>
            <a:ext cx="84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Universidad de Procedencia: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65314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0D10D5-31AE-42A5-B565-2906E117BC59}"/>
              </a:ext>
            </a:extLst>
          </p:cNvPr>
          <p:cNvSpPr txBox="1"/>
          <p:nvPr/>
        </p:nvSpPr>
        <p:spPr>
          <a:xfrm>
            <a:off x="332509" y="1164825"/>
            <a:ext cx="847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Introducción: 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78551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E4F089-64BE-4E41-BCA9-C868DC9853F4}"/>
              </a:ext>
            </a:extLst>
          </p:cNvPr>
          <p:cNvSpPr txBox="1"/>
          <p:nvPr/>
        </p:nvSpPr>
        <p:spPr>
          <a:xfrm>
            <a:off x="332509" y="1164825"/>
            <a:ext cx="847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Desarrollo: 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58078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E4F089-64BE-4E41-BCA9-C868DC9853F4}"/>
              </a:ext>
            </a:extLst>
          </p:cNvPr>
          <p:cNvSpPr txBox="1"/>
          <p:nvPr/>
        </p:nvSpPr>
        <p:spPr>
          <a:xfrm>
            <a:off x="332509" y="1164825"/>
            <a:ext cx="847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Conclusión: 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99751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E4F089-64BE-4E41-BCA9-C868DC9853F4}"/>
              </a:ext>
            </a:extLst>
          </p:cNvPr>
          <p:cNvSpPr txBox="1"/>
          <p:nvPr/>
        </p:nvSpPr>
        <p:spPr>
          <a:xfrm>
            <a:off x="332509" y="1164825"/>
            <a:ext cx="847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Referencias:  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58483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788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18</Words>
  <Application>Microsoft Office PowerPoint</Application>
  <PresentationFormat>Presentación en pantalla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AMCI</cp:lastModifiedBy>
  <cp:revision>13</cp:revision>
  <cp:lastPrinted>2024-06-18T18:12:12Z</cp:lastPrinted>
  <dcterms:created xsi:type="dcterms:W3CDTF">2023-08-15T15:52:01Z</dcterms:created>
  <dcterms:modified xsi:type="dcterms:W3CDTF">2024-09-10T13:56:45Z</dcterms:modified>
</cp:coreProperties>
</file>